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Corbel"/>
      <p:regular r:id="rId61"/>
      <p:bold r:id="rId62"/>
      <p:italic r:id="rId63"/>
      <p:boldItalic r:id="rId64"/>
    </p:embeddedFont>
    <p:embeddedFont>
      <p:font typeface="Tahoma"/>
      <p:regular r:id="rId65"/>
      <p:bold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9" roundtripDataSignature="AMtx7miZ8hF8/GTNRGMd6AESyhSn12Y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rbel-bold.fntdata"/><Relationship Id="rId61" Type="http://schemas.openxmlformats.org/officeDocument/2006/relationships/font" Target="fonts/Corbel-regular.fntdata"/><Relationship Id="rId20" Type="http://schemas.openxmlformats.org/officeDocument/2006/relationships/slide" Target="slides/slide15.xml"/><Relationship Id="rId64" Type="http://schemas.openxmlformats.org/officeDocument/2006/relationships/font" Target="fonts/Corbel-boldItalic.fntdata"/><Relationship Id="rId63" Type="http://schemas.openxmlformats.org/officeDocument/2006/relationships/font" Target="fonts/Corbel-italic.fntdata"/><Relationship Id="rId22" Type="http://schemas.openxmlformats.org/officeDocument/2006/relationships/slide" Target="slides/slide17.xml"/><Relationship Id="rId66" Type="http://schemas.openxmlformats.org/officeDocument/2006/relationships/font" Target="fonts/Tahoma-bold.fntdata"/><Relationship Id="rId21" Type="http://schemas.openxmlformats.org/officeDocument/2006/relationships/slide" Target="slides/slide16.xml"/><Relationship Id="rId65" Type="http://schemas.openxmlformats.org/officeDocument/2006/relationships/font" Target="fonts/Tahoma-regular.fntdata"/><Relationship Id="rId24" Type="http://schemas.openxmlformats.org/officeDocument/2006/relationships/slide" Target="slides/slide19.xml"/><Relationship Id="rId68" Type="http://schemas.openxmlformats.org/officeDocument/2006/relationships/font" Target="fonts/GillSans-bold.fntdata"/><Relationship Id="rId23" Type="http://schemas.openxmlformats.org/officeDocument/2006/relationships/slide" Target="slides/slide18.xml"/><Relationship Id="rId67" Type="http://schemas.openxmlformats.org/officeDocument/2006/relationships/font" Target="fonts/GillSans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6f1daeb1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266f1daeb1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66f1daeb1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Google Shape;75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2" name="Google Shape;85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7" name="Google Shape;957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2" name="Google Shape;1232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3" name="Google Shape;1233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0" name="Google Shape;1260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1" name="Google Shape;1261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0" name="Google Shape;1280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81" name="Google Shape;1281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4" name="Google Shape;1534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0" name="Google Shape;154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1" name="Google Shape;1541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66f1daeb1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8" name="Google Shape;1628;g266f1daeb1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66f1daeb1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g266f1daeb1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5" name="Google Shape;1635;g266f1daeb1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66f1daeb12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2" name="Google Shape;1642;g266f1daeb12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9" name="Google Shape;1649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7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7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7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7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7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7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7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7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6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6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6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3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7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3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8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3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9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4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1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1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4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2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4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4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29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31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3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30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30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30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4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3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35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3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26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2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2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2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2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2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2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38.jpg"/><Relationship Id="rId5" Type="http://schemas.openxmlformats.org/officeDocument/2006/relationships/image" Target="../media/image27.jpg"/><Relationship Id="rId6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5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45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5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5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55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6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6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57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57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7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57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7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57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57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57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57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57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57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57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57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58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9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2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59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59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9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59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1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61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1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1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1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1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1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1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1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1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1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1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1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61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61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61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61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62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63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63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47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4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7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7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7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7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7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67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67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67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67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6f1daeb12_0_7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g266f1daeb12_0_7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66f1daeb1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66f1daeb12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66f1daeb12_0_7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7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2" name="Google Shape;422;p7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23" name="Google Shape;423;p7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24" name="Google Shape;424;p7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25" name="Google Shape;425;p7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7" name="Google Shape;427;p7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7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p7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p7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7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7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7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7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36" name="Google Shape;43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38" name="Google Shape;438;p7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39" name="Google Shape;439;p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Google Shape;444;p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45" name="Google Shape;445;p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7" name="Google Shape;447;p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" name="Google Shape;448;p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49" name="Google Shape;449;p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" name="Google Shape;451;p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54" name="Google Shape;454;p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6" name="Google Shape;456;p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57" name="Google Shape;457;p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58" name="Google Shape;458;p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0" name="Google Shape;460;p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76" name="Google Shape;476;p69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77" name="Google Shape;4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0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84" name="Google Shape;484;p70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85" name="Google Shape;485;p70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0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70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70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70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70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491" name="Google Shape;491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7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3" name="Google Shape;493;p70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494" name="Google Shape;494;p7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70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7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70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70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0" name="Google Shape;500;p70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0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70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70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04" name="Google Shape;504;p70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70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70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0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70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09" name="Google Shape;509;p70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70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7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12" name="Google Shape;512;p70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13" name="Google Shape;513;p70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70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70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7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7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70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70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0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0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0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70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33" name="Google Shape;533;p9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34" name="Google Shape;534;p9"/>
          <p:cNvCxnSpPr>
            <a:stCxn id="535" idx="2"/>
            <a:endCxn id="536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9"/>
          <p:cNvCxnSpPr>
            <a:endCxn id="538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9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9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9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9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9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9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9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9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9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9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9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9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9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9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55" name="Google Shape;555;p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61" name="Google Shape;561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65" name="Google Shape;565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73" name="Google Shape;573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74" name="Google Shape;574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9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35" name="Google Shape;53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89" name="Google Shape;589;p9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9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01" name="Google Shape;601;p6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02" name="Google Shape;602;p6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03" name="Google Shape;6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1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11" name="Google Shape;611;p71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8" name="Google Shape;618;p72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19" name="Google Shape;619;p72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0" name="Google Shape;62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2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3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8" name="Google Shape;628;p73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3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3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37" name="Google Shape;637;p10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38" name="Google Shape;638;p10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39" name="Google Shape;639;p10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0" name="Google Shape;640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0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48" name="Google Shape;64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4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55" name="Google Shape;655;p75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62" name="Google Shape;662;p76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63" name="Google Shape;663;p76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64" name="Google Shape;66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6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7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72" name="Google Shape;672;p77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73" name="Google Shape;673;p77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0" name="Google Shape;680;p7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81" name="Google Shape;681;p7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82" name="Google Shape;682;p7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83" name="Google Shape;683;p7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4" name="Google Shape;684;p7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6" name="Google Shape;686;p7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7" name="Google Shape;687;p7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8" name="Google Shape;688;p7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89" name="Google Shape;689;p7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7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1" name="Google Shape;691;p7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2" name="Google Shape;692;p7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693" name="Google Shape;693;p7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5" name="Google Shape;695;p7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7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698" name="Google Shape;698;p7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7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01" name="Google Shape;701;p7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02" name="Google Shape;702;p7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7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7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7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9" name="Google Shape;709;p7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7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16" name="Google Shape;71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7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18" name="Google Shape;718;p7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19" name="Google Shape;719;p7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78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p78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8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7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25" name="Google Shape;725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78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28" name="Google Shape;72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7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78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31" name="Google Shape;731;p7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32" name="Google Shape;732;p78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78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78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35" name="Google Shape;735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7" name="Google Shape;737;p78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38" name="Google Shape;738;p78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39" name="Google Shape;739;p78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78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41" name="Google Shape;741;p7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2" name="Google Shape;742;p78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3" name="Google Shape;743;p78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4" name="Google Shape;744;p78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8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78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47" name="Google Shape;747;p78"/>
            <p:cNvCxnSpPr>
              <a:stCxn id="744" idx="3"/>
              <a:endCxn id="728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78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9" name="Google Shape;749;p78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0" name="Google Shape;750;p78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51" name="Google Shape;751;p78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52" name="Google Shape;752;p78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78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54" name="Google Shape;754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62" name="Google Shape;762;p79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3" name="Google Shape;763;p7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64" name="Google Shape;764;p7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65" name="Google Shape;765;p7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6" name="Google Shape;766;p7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8" name="Google Shape;768;p7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9" name="Google Shape;769;p7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0" name="Google Shape;770;p7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71" name="Google Shape;771;p7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7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3" name="Google Shape;773;p7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4" name="Google Shape;774;p7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75" name="Google Shape;775;p7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7" name="Google Shape;777;p7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7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0" name="Google Shape;780;p7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7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7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83" name="Google Shape;783;p7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84" name="Google Shape;784;p7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7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7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7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7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98" name="Google Shape;798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7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0" name="Google Shape;800;p7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01" name="Google Shape;801;p7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7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79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79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05" name="Google Shape;80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79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08" name="Google Shape;808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7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79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11" name="Google Shape;811;p79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2" name="Google Shape;812;p79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79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" name="Google Shape;814;p79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15" name="Google Shape;815;p79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6" name="Google Shape;816;p79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7" name="Google Shape;817;p79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79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79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0" name="Google Shape;820;p79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21" name="Google Shape;821;p79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79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23" name="Google Shape;82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79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0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32" name="Google Shape;832;p80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33" name="Google Shape;833;p80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0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0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4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48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8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8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8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48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48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48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8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48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8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8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1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43" name="Google Shape;843;p81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2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49" name="Google Shape;849;p82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83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56" name="Google Shape;856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8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58" name="Google Shape;858;p83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59" name="Google Shape;859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8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1" name="Google Shape;861;p83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62" name="Google Shape;862;p8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3" name="Google Shape;863;p83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5" name="Google Shape;865;p8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6" name="Google Shape;866;p83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7" name="Google Shape;867;p83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68" name="Google Shape;868;p83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83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0" name="Google Shape;870;p83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1" name="Google Shape;871;p83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72" name="Google Shape;872;p83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83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83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3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83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77" name="Google Shape;877;p83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83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8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0" name="Google Shape;880;p83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81" name="Google Shape;881;p83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83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83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5" name="Google Shape;885;p8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6" name="Google Shape;886;p83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8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8" name="Google Shape;888;p83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3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3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83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83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3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4" name="Google Shape;894;p83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895" name="Google Shape;895;p8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6" name="Google Shape;896;p83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8" name="Google Shape;898;p8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9" name="Google Shape;899;p83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0" name="Google Shape;900;p83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01" name="Google Shape;901;p83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83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3" name="Google Shape;903;p83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4" name="Google Shape;904;p83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05" name="Google Shape;905;p83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83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7" name="Google Shape;907;p83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3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83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0" name="Google Shape;910;p83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83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8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13" name="Google Shape;913;p83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14" name="Google Shape;914;p83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83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83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8" name="Google Shape;918;p8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9" name="Google Shape;919;p83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1" name="Google Shape;921;p83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3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3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3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3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3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p83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28" name="Google Shape;928;p83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29" name="Google Shape;929;p83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3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83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83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83"/>
          <p:cNvGrpSpPr/>
          <p:nvPr/>
        </p:nvGrpSpPr>
        <p:grpSpPr>
          <a:xfrm>
            <a:off x="6128026" y="3878422"/>
            <a:ext cx="1557062" cy="980758"/>
            <a:chOff x="2900" y="2443"/>
            <a:chExt cx="981" cy="618"/>
          </a:xfrm>
        </p:grpSpPr>
        <p:cxnSp>
          <p:nvCxnSpPr>
            <p:cNvPr id="934" name="Google Shape;934;p83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35" name="Google Shape;935;p83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p83"/>
          <p:cNvGrpSpPr/>
          <p:nvPr/>
        </p:nvGrpSpPr>
        <p:grpSpPr>
          <a:xfrm>
            <a:off x="6324085" y="4153557"/>
            <a:ext cx="1567895" cy="1071838"/>
            <a:chOff x="3024" y="2615"/>
            <a:chExt cx="987" cy="675"/>
          </a:xfrm>
        </p:grpSpPr>
        <p:cxnSp>
          <p:nvCxnSpPr>
            <p:cNvPr id="937" name="Google Shape;937;p83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38" name="Google Shape;938;p83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83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3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41" name="Google Shape;94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83"/>
          <p:cNvGrpSpPr/>
          <p:nvPr/>
        </p:nvGrpSpPr>
        <p:grpSpPr>
          <a:xfrm>
            <a:off x="5561371" y="2676906"/>
            <a:ext cx="4179086" cy="1814512"/>
            <a:chOff x="2515" y="1687"/>
            <a:chExt cx="2632" cy="1143"/>
          </a:xfrm>
        </p:grpSpPr>
        <p:sp>
          <p:nvSpPr>
            <p:cNvPr id="943" name="Google Shape;943;p83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4" name="Google Shape;944;p83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3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6" name="Google Shape;94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8" name="Google Shape;94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83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0" name="Google Shape;950;p83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1" name="Google Shape;951;p83"/>
            <p:cNvCxnSpPr>
              <a:endCxn id="863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52" name="Google Shape;952;p83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53" name="Google Shape;953;p83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4" name="Google Shape;954;p83"/>
            <p:cNvCxnSpPr>
              <a:endCxn id="903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4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61" name="Google Shape;961;p84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5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67" name="Google Shape;967;p85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3" name="Google Shape;973;p86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4" name="Google Shape;974;p8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75" name="Google Shape;975;p86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p8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86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86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86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86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1" name="Google Shape;981;p86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6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83" name="Google Shape;983;p86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86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86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86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86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86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86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86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86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992" name="Google Shape;992;p8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" name="Google Shape;993;p8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4" name="Google Shape;994;p8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995" name="Google Shape;995;p8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96" name="Google Shape;996;p8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997" name="Google Shape;997;p8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998" name="Google Shape;998;p8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9" name="Google Shape;999;p8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0" name="Google Shape;1000;p86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01" name="Google Shape;1001;p8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8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8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8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8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8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8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8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9" name="Google Shape;1009;p86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" name="Google Shape;1010;p86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11" name="Google Shape;1011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2" name="Google Shape;1012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4" name="Google Shape;1014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5" name="Google Shape;1015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6" name="Google Shape;1016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17" name="Google Shape;1017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9" name="Google Shape;1019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0" name="Google Shape;1020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21" name="Google Shape;1021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3" name="Google Shape;1023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26" name="Google Shape;1026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29" name="Google Shape;1029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0" name="Google Shape;1030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4" name="Google Shape;1034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5" name="Google Shape;1035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7" name="Google Shape;1037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86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44" name="Google Shape;1044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8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46" name="Google Shape;1046;p86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47" name="Google Shape;1047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8" name="Google Shape;1048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0" name="Google Shape;1050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1" name="Google Shape;1051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2" name="Google Shape;1052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53" name="Google Shape;1053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6" name="Google Shape;1056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57" name="Google Shape;1057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9" name="Google Shape;1059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62" name="Google Shape;1062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65" name="Google Shape;1065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66" name="Google Shape;1066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0" name="Google Shape;1070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1" name="Google Shape;1071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3" name="Google Shape;1073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p86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0" name="Google Shape;1080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1" name="Google Shape;1081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3" name="Google Shape;1083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4" name="Google Shape;1084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5" name="Google Shape;1085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86" name="Google Shape;1086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8" name="Google Shape;1088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9" name="Google Shape;1089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0" name="Google Shape;1090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2" name="Google Shape;1092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95" name="Google Shape;1095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98" name="Google Shape;1098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99" name="Google Shape;1099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3" name="Google Shape;1103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4" name="Google Shape;1104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6" name="Google Shape;1106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86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13" name="Google Shape;1113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4" name="Google Shape;1114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6" name="Google Shape;1116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7" name="Google Shape;1117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8" name="Google Shape;1118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19" name="Google Shape;1119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1" name="Google Shape;1121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2" name="Google Shape;1122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23" name="Google Shape;1123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5" name="Google Shape;1125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28" name="Google Shape;1128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31" name="Google Shape;1131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32" name="Google Shape;1132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6" name="Google Shape;1136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7" name="Google Shape;1137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9" name="Google Shape;1139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86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46" name="Google Shape;1146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7" name="Google Shape;1147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9" name="Google Shape;1149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0" name="Google Shape;1150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1" name="Google Shape;1151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52" name="Google Shape;1152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4" name="Google Shape;1154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5" name="Google Shape;1155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56" name="Google Shape;1156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8" name="Google Shape;1158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61" name="Google Shape;1161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64" name="Google Shape;1164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65" name="Google Shape;1165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9" name="Google Shape;1169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0" name="Google Shape;1170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2" name="Google Shape;1172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86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79" name="Google Shape;1179;p8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0" name="Google Shape;1180;p8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2" name="Google Shape;1182;p8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3" name="Google Shape;1183;p8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4" name="Google Shape;1184;p8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85" name="Google Shape;1185;p8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8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7" name="Google Shape;1187;p8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8" name="Google Shape;1188;p8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89" name="Google Shape;1189;p8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8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1" name="Google Shape;1191;p8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8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94" name="Google Shape;1194;p8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8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8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97" name="Google Shape;1197;p8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98" name="Google Shape;1198;p8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8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8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2" name="Google Shape;1202;p8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3" name="Google Shape;1203;p8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5" name="Google Shape;1205;p8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1" name="Google Shape;1211;p86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12" name="Google Shape;1212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3" name="Google Shape;1213;p8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14" name="Google Shape;1214;p86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15" name="Google Shape;1215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6" name="Google Shape;1216;p8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17" name="Google Shape;121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p86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19" name="Google Shape;1219;p86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0" name="Google Shape;1220;p86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21" name="Google Shape;1221;p86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22" name="Google Shape;1222;p86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3" name="Google Shape;1223;p86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24" name="Google Shape;1224;p86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25" name="Google Shape;1225;p86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6" name="Google Shape;1226;p86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27" name="Google Shape;1227;p86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" name="Google Shape;1228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86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8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37" name="Google Shape;1237;p87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8" name="Google Shape;1238;p87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87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0" name="Google Shape;1240;p87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87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8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48" name="Google Shape;1248;p88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88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8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88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88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8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88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88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6" name="Google Shape;1256;p88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88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89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5" name="Google Shape;1265;p89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66" name="Google Shape;1266;p89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7" name="Google Shape;1267;p89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89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89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89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1" name="Google Shape;1271;p89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9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74" name="Google Shape;1274;p89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5" name="Google Shape;1275;p89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9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89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0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4" name="Google Shape;1284;p90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90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90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90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8" name="Google Shape;1288;p90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90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90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291" name="Google Shape;1291;p9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2" name="Google Shape;1292;p9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3" name="Google Shape;1293;p9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94" name="Google Shape;1294;p9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95" name="Google Shape;1295;p9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296" name="Google Shape;1296;p9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297" name="Google Shape;1297;p9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8" name="Google Shape;1298;p9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99" name="Google Shape;1299;p90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0" name="Google Shape;1300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1" name="Google Shape;1301;p9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02" name="Google Shape;1302;p90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03" name="Google Shape;1303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4" name="Google Shape;1304;p9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05" name="Google Shape;1305;p90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06" name="Google Shape;1306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7" name="Google Shape;1307;p9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8" name="Google Shape;1308;p90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09" name="Google Shape;1309;p90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0" name="Google Shape;1310;p90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1" name="Google Shape;1311;p90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13" name="Google Shape;1313;p90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0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6" name="Google Shape;1316;p90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90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8" name="Google Shape;1318;p90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90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0" name="Google Shape;1320;p90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90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2" name="Google Shape;1322;p90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3" name="Google Shape;1323;p90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4" name="Google Shape;1324;p90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25" name="Google Shape;1325;p9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6" name="Google Shape;1326;p9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7" name="Google Shape;1327;p9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28" name="Google Shape;1328;p9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29" name="Google Shape;1329;p9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0" name="Google Shape;1330;p9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31" name="Google Shape;1331;p9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9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33" name="Google Shape;1333;p90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34" name="Google Shape;1334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0" name="Google Shape;1340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2" name="Google Shape;1342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3" name="Google Shape;1343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44" name="Google Shape;1344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6" name="Google Shape;1346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49" name="Google Shape;1349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52" name="Google Shape;1352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53" name="Google Shape;1353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6" name="Google Shape;1366;p90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67" name="Google Shape;1367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2" name="Google Shape;1372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73" name="Google Shape;1373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5" name="Google Shape;1375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6" name="Google Shape;1376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77" name="Google Shape;1377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9" name="Google Shape;1379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82" name="Google Shape;1382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85" name="Google Shape;1385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86" name="Google Shape;1386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0" name="Google Shape;1390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1" name="Google Shape;1391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3" name="Google Shape;1393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90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0" name="Google Shape;1400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1" name="Google Shape;1401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3" name="Google Shape;1403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4" name="Google Shape;1404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5" name="Google Shape;1405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06" name="Google Shape;1406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8" name="Google Shape;1408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9" name="Google Shape;1409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0" name="Google Shape;1410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2" name="Google Shape;1412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15" name="Google Shape;1415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18" name="Google Shape;1418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19" name="Google Shape;1419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3" name="Google Shape;1423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4" name="Google Shape;1424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6" name="Google Shape;1426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2" name="Google Shape;1432;p90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33" name="Google Shape;1433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4" name="Google Shape;1434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6" name="Google Shape;1436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7" name="Google Shape;1437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8" name="Google Shape;1438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39" name="Google Shape;1439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1" name="Google Shape;1441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2" name="Google Shape;1442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43" name="Google Shape;1443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5" name="Google Shape;1445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48" name="Google Shape;1448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51" name="Google Shape;1451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52" name="Google Shape;1452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6" name="Google Shape;1456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7" name="Google Shape;1457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9" name="Google Shape;1459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90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66" name="Google Shape;1466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7" name="Google Shape;1467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9" name="Google Shape;1469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0" name="Google Shape;1470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1" name="Google Shape;1471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72" name="Google Shape;1472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4" name="Google Shape;1474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5" name="Google Shape;1475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76" name="Google Shape;1476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8" name="Google Shape;1478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81" name="Google Shape;1481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84" name="Google Shape;1484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85" name="Google Shape;1485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9" name="Google Shape;1489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0" name="Google Shape;1490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2" name="Google Shape;1492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8" name="Google Shape;1498;p90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499" name="Google Shape;1499;p9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0" name="Google Shape;1500;p9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2" name="Google Shape;1502;p9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3" name="Google Shape;1503;p9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4" name="Google Shape;1504;p9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05" name="Google Shape;1505;p9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9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7" name="Google Shape;1507;p9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8" name="Google Shape;1508;p9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09" name="Google Shape;1509;p9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9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1" name="Google Shape;1511;p9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9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14" name="Google Shape;1514;p9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9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9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17" name="Google Shape;1517;p9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18" name="Google Shape;1518;p9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9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9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9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2" name="Google Shape;1522;p9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3" name="Google Shape;1523;p9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9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5" name="Google Shape;1525;p9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9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9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9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9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1" name="Google Shape;1531;p90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49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4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49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1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37" name="Google Shape;1537;p91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2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44" name="Google Shape;1544;p92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45" name="Google Shape;1545;p92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6" name="Google Shape;1546;p92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7" name="Google Shape;1547;p92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48" name="Google Shape;1548;p92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49" name="Google Shape;1549;p92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92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1" name="Google Shape;1551;p92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2" name="Google Shape;1552;p92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3" name="Google Shape;1553;p92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4" name="Google Shape;1554;p92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5" name="Google Shape;1555;p92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6" name="Google Shape;1556;p92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2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92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92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0" name="Google Shape;1560;p92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61" name="Google Shape;1561;p9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2" name="Google Shape;1562;p9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9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4" name="Google Shape;1564;p9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5" name="Google Shape;1565;p9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6" name="Google Shape;1566;p9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67" name="Google Shape;1567;p9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9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9" name="Google Shape;1569;p9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0" name="Google Shape;1570;p9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71" name="Google Shape;1571;p9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9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3" name="Google Shape;1573;p9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9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76" name="Google Shape;1576;p9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9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9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79" name="Google Shape;1579;p9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0" name="Google Shape;1580;p9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9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9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9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4" name="Google Shape;1584;p9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5" name="Google Shape;1585;p9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9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7" name="Google Shape;1587;p9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9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3" name="Google Shape;1593;p92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594" name="Google Shape;1594;p9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5" name="Google Shape;1595;p9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9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7" name="Google Shape;1597;p9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8" name="Google Shape;1598;p9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9" name="Google Shape;1599;p9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0" name="Google Shape;1600;p9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9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2" name="Google Shape;1602;p9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3" name="Google Shape;1603;p9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04" name="Google Shape;1604;p9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9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6" name="Google Shape;1606;p9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9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9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09" name="Google Shape;1609;p9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9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9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12" name="Google Shape;1612;p9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13" name="Google Shape;1613;p9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9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9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9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7" name="Google Shape;1617;p9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8" name="Google Shape;1618;p9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9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0" name="Google Shape;1620;p9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9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9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9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9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66f1daeb12_0_44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631" name="Google Shape;1631;g266f1daeb12_0_44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637" name="Google Shape;1637;g266f1daeb12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266f1daeb12_0_55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639" name="Google Shape;1639;g266f1daeb12_0_55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66f1daeb12_0_77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645" name="Google Shape;1645;g266f1daeb12_0_77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646" name="Google Shape;1646;g266f1daeb1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652" name="Google Shape;1652;p93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0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51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51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51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51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1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2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52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52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2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52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52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52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52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52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52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52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52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52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52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53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2020-06-17T13:03:26Z</dcterms:created>
  <dc:creator>Arif Shakil</dc:creator>
</cp:coreProperties>
</file>